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9" r:id="rId2"/>
    <p:sldId id="262" r:id="rId3"/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  <p:sldId id="307" r:id="rId18"/>
    <p:sldId id="310" r:id="rId19"/>
  </p:sldIdLst>
  <p:sldSz cx="9906000" cy="6858000" type="A4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59" d="100"/>
          <a:sy n="159" d="100"/>
        </p:scale>
        <p:origin x="144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41C56-10B6-4D55-8660-EDFC0560B734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46AE4-9B4F-44D1-9BF5-FFA3699405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38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6AE4-9B4F-44D1-9BF5-FFA3699405D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35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">
    <p:bg>
      <p:bgPr>
        <a:blipFill dpi="0" rotWithShape="1">
          <a:blip r:embed="rId2">
            <a:lum/>
          </a:blip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72480" y="1454919"/>
            <a:ext cx="7722858" cy="5339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</a:lstStyle>
          <a:p>
            <a:r>
              <a:rPr lang="ko-KR" altLang="en-US"/>
              <a:t>제목 스타일</a:t>
            </a:r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72480" y="1052736"/>
            <a:ext cx="7722858" cy="402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제목 스타일</a:t>
            </a:r>
            <a:r>
              <a:rPr lang="en-US" altLang="ko-KR"/>
              <a:t>1</a:t>
            </a: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52" y="6365308"/>
            <a:ext cx="1666852" cy="2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03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4272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8760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7401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목차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95300" y="332656"/>
            <a:ext cx="8915400" cy="49006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</a:lstStyle>
          <a:p>
            <a:r>
              <a:rPr lang="en-US" altLang="ko-KR"/>
              <a:t>Contents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50922" y="3212976"/>
            <a:ext cx="5159778" cy="3456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 typeface="+mj-lt"/>
              <a:buAutoNum type="arabicPeriod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06506" y="764704"/>
            <a:ext cx="8892988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494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 userDrawn="1"/>
        </p:nvSpPr>
        <p:spPr>
          <a:xfrm>
            <a:off x="500712" y="908720"/>
            <a:ext cx="8892988" cy="28803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500711" y="764704"/>
            <a:ext cx="8892988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0" y="6597353"/>
            <a:ext cx="1015000" cy="141299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500711" y="6521744"/>
            <a:ext cx="8892988" cy="1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/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>
          <a:xfrm>
            <a:off x="495301" y="1268760"/>
            <a:ext cx="8898202" cy="5112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495300" y="908720"/>
            <a:ext cx="8915400" cy="288032"/>
          </a:xfrm>
        </p:spPr>
        <p:txBody>
          <a:bodyPr anchor="t">
            <a:normAutofit/>
          </a:bodyPr>
          <a:lstStyle>
            <a:lvl1pPr algn="l">
              <a:defRPr sz="1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5" name="텍스트 개체 틀 34"/>
          <p:cNvSpPr>
            <a:spLocks noGrp="1"/>
          </p:cNvSpPr>
          <p:nvPr>
            <p:ph type="body" sz="quarter" idx="11"/>
          </p:nvPr>
        </p:nvSpPr>
        <p:spPr>
          <a:xfrm>
            <a:off x="500460" y="261194"/>
            <a:ext cx="8893042" cy="503510"/>
          </a:xfrm>
        </p:spPr>
        <p:txBody>
          <a:bodyPr anchor="b">
            <a:noAutofit/>
          </a:bodyPr>
          <a:lstStyle>
            <a:lvl1pPr marL="0" indent="0" algn="r">
              <a:buNone/>
              <a:defRPr sz="1200" b="1"/>
            </a:lvl1pPr>
            <a:lvl2pPr marL="457200" indent="0" algn="r">
              <a:buNone/>
              <a:defRPr sz="1200" b="1"/>
            </a:lvl2pPr>
            <a:lvl3pPr marL="914400" indent="0" algn="r">
              <a:buNone/>
              <a:defRPr sz="1200" b="1"/>
            </a:lvl3pPr>
            <a:lvl4pPr marL="1371600" indent="0" algn="r">
              <a:buNone/>
              <a:defRPr sz="1200" b="1"/>
            </a:lvl4pPr>
            <a:lvl5pPr marL="1828800" indent="0" algn="r">
              <a:buNone/>
              <a:defRPr sz="1200" b="1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" name="직사각형 1"/>
          <p:cNvSpPr/>
          <p:nvPr userDrawn="1"/>
        </p:nvSpPr>
        <p:spPr>
          <a:xfrm>
            <a:off x="422703" y="6597352"/>
            <a:ext cx="3126141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</a:lstStyle>
          <a:p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Copyright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ⓒ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2013. SoftCamp Co.,Ltd. All Rights Reserved.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797300" y="6607175"/>
            <a:ext cx="2311400" cy="241002"/>
          </a:xfrm>
        </p:spPr>
        <p:txBody>
          <a:bodyPr/>
          <a:lstStyle>
            <a:lvl1pPr algn="ctr">
              <a:defRPr sz="1000"/>
            </a:lvl1pPr>
          </a:lstStyle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1837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뒷표지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3236810" y="2967088"/>
            <a:ext cx="3900433" cy="53392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</a:lstStyle>
          <a:p>
            <a:r>
              <a:rPr lang="ko-KR" altLang="en-US"/>
              <a:t>제목 스타일</a:t>
            </a:r>
            <a:r>
              <a:rPr lang="en-US" altLang="ko-KR"/>
              <a:t>2</a:t>
            </a: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91" y="188640"/>
            <a:ext cx="1249026" cy="1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86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9955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064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7048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1591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3524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ko-KR" altLang="en-US" sz="4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•"/>
              <a:defRPr kumimoji="0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마스터 텍스트 스타일을 편집합니다</a:t>
            </a:r>
          </a:p>
          <a:p>
            <a:pPr marL="742950" marR="0" lvl="1" indent="-28575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–"/>
              <a:defRPr kumimoji="0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둘째 수준</a:t>
            </a:r>
          </a:p>
          <a:p>
            <a:pPr marL="1143000" marR="0" lvl="2" indent="-2286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•"/>
              <a:defRPr kumimoji="0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셋째 수준</a:t>
            </a:r>
          </a:p>
          <a:p>
            <a:pPr marL="1600200" marR="0" lvl="3" indent="-2286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–"/>
              <a:defRPr kumimoji="0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넷째 수준</a:t>
            </a:r>
          </a:p>
          <a:p>
            <a:pPr marL="2057400" marR="0" lvl="4" indent="-2286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»"/>
              <a:defRPr kumimoji="0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>
              <a:buNone/>
              <a:defRPr kumimoji="0" sz="1200" b="0" i="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279147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ctr" defTabSz="914400">
              <a:buNone/>
              <a:defRPr kumimoji="0" sz="1200" b="0" i="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559969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ctr" defTabSz="914400">
              <a:buNone/>
              <a:defRPr kumimoji="0" sz="1200" b="0" i="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A6EA120D-594D-49D5-8857-0C825AC09697}" type="slidenum">
              <a:rPr kumimoji="0" lang="ko-KR" altLang="en-US" sz="1200" b="0" i="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57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/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2480" y="1454919"/>
            <a:ext cx="9217024" cy="53392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j-cs"/>
                <a:sym typeface="Wingdings" charset="2"/>
              </a:defRPr>
            </a:pPr>
            <a:r>
              <a:rPr kumimoji="0" lang="ko-KR" altLang="en-US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j-cs"/>
                <a:sym typeface="Wingdings" charset="2"/>
              </a:rPr>
              <a:t>승인 반출 시스템 결재자 가이드</a:t>
            </a:r>
            <a:endParaRPr lang="ko-KR" altLang="en-US" sz="320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95959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  <a:sym typeface="Wingdings" charset="2"/>
              </a:defRPr>
            </a:pPr>
            <a:r>
              <a:rPr kumimoji="0" lang="en-US" altLang="ko-KR" sz="2000" b="0" i="0" u="none" strike="noStrike" kern="1200" cap="none" spc="0" normalizeH="0" baseline="0" noProof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95959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  <a:sym typeface="Wingdings" charset="2"/>
              </a:rPr>
              <a:t>SoftCamp Approval Management System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8453349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85665"/>
            <a:ext cx="5749551" cy="5149196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4.2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완료 내용 확인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4.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완료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10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완료 내용 확인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첨부 파일 다운로드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원본 파일이 다운로드됨</a:t>
            </a:r>
            <a:endParaRPr lang="en-US" altLang="ko-KR" sz="100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기안자 본인만 요청 방법에 따라 변경된 파일이 다운로드 됨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US" altLang="ko-KR" sz="100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712640" y="17008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712640" y="486916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dirty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22397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277512" cy="3569196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5.1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반려 리스트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5.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반려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11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반려 목록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결재번호 및 제목 클릭으로 내용 확인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가능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기간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유형 별 검색 가능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검색 항목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제목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반출처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작성자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결재자</a:t>
            </a:r>
            <a:endParaRPr lang="en-US" altLang="ko-KR" sz="100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77135" y="242088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942233" y="184528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77134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12806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03413"/>
            <a:ext cx="5991280" cy="485438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5.2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반려 내용 확인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5.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반려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12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반려 내용 확인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첨부 파일 다운로드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원본 파일이 다운로드됨</a:t>
            </a:r>
            <a:endParaRPr lang="en-US" altLang="ko-KR" sz="100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6657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856656" y="458112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346799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96" y="1297622"/>
            <a:ext cx="5963527" cy="324363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6.1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대결자 관리 리스트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6.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대결자 관리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13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등록된 대결자 목록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사유 클릭으로 내용 확인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가능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기간 검색 가능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검색 항목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사유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대결자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대결자 등록 버튼</a:t>
            </a:r>
            <a:endParaRPr lang="en-US" altLang="ko-KR" sz="120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48945" y="247954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409987" y="177328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48944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589508" y="278092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61926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29" y="1288187"/>
            <a:ext cx="6276571" cy="342643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6.2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대결자 등록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6.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대결자 관리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14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 기간 선택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최대 대결 기간 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14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일</a:t>
            </a:r>
            <a:endParaRPr lang="en-US" altLang="ko-KR" sz="100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최대 대결 기간은 시스템 관리자가 설정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 사유 입력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최대 </a:t>
            </a: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50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글자 까지 입력 가능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대결자 선택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대결자 등록 버튼</a:t>
            </a:r>
            <a:endParaRPr lang="en-US" altLang="ko-KR" sz="1200"/>
          </a:p>
        </p:txBody>
      </p:sp>
      <p:sp>
        <p:nvSpPr>
          <p:cNvPr id="9" name="타원 8"/>
          <p:cNvSpPr/>
          <p:nvPr/>
        </p:nvSpPr>
        <p:spPr bwMode="auto">
          <a:xfrm>
            <a:off x="1840030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840030" y="20554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840030" y="227920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313040" y="265726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604363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6.3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대결자 선택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6.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대결자 관리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15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기본 대결자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동일 부서 사용자 중 선택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대결자 검색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2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단계 상위 부서안의 모든 사용자 검색</a:t>
            </a:r>
            <a:endParaRPr lang="en-US" altLang="ko-KR" sz="100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1339200"/>
            <a:ext cx="5954072" cy="4684105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 bwMode="auto">
          <a:xfrm>
            <a:off x="2648744" y="22048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2648743" y="374571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1" y="1768229"/>
            <a:ext cx="1145332" cy="10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071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422658" cy="344254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6.4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대결자 등록 완료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6.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대결자 관리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16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대결자 등록 완료</a:t>
            </a:r>
            <a:endParaRPr lang="en-US" altLang="ko-KR" sz="1200"/>
          </a:p>
        </p:txBody>
      </p:sp>
      <p:sp>
        <p:nvSpPr>
          <p:cNvPr id="11" name="타원 10"/>
          <p:cNvSpPr/>
          <p:nvPr/>
        </p:nvSpPr>
        <p:spPr bwMode="auto">
          <a:xfrm>
            <a:off x="5328740" y="322079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2" name="굽은 화살표 11"/>
          <p:cNvSpPr/>
          <p:nvPr/>
        </p:nvSpPr>
        <p:spPr>
          <a:xfrm rot="10800000">
            <a:off x="4713355" y="2924944"/>
            <a:ext cx="1395345" cy="754288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098" y="3074279"/>
            <a:ext cx="1571577" cy="12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836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13957"/>
            <a:ext cx="6115613" cy="331236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6.5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대결 내용 확인 및 대결 취소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6.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대결자 관리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17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 내용 확인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 취소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대결 기간 만료 전에 취소 가능</a:t>
            </a:r>
            <a:endParaRPr lang="en-US" altLang="ko-KR" sz="1200"/>
          </a:p>
        </p:txBody>
      </p:sp>
      <p:sp>
        <p:nvSpPr>
          <p:cNvPr id="10" name="오른쪽 화살표 9"/>
          <p:cNvSpPr/>
          <p:nvPr/>
        </p:nvSpPr>
        <p:spPr>
          <a:xfrm>
            <a:off x="4520952" y="3365648"/>
            <a:ext cx="2296114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1737579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366169" y="249289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337" y="2985955"/>
            <a:ext cx="1619925" cy="11284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067" y="3021847"/>
            <a:ext cx="1431336" cy="10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17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j-cs"/>
                <a:sym typeface="Wingdings" charset="2"/>
              </a:defRPr>
            </a:pPr>
            <a:r>
              <a:rPr kumimoji="0" lang="en-US" altLang="ko-KR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j-cs"/>
                <a:sym typeface="Wingdings" charset="2"/>
              </a:rPr>
              <a:t>Thank you</a:t>
            </a:r>
            <a:endParaRPr lang="ko-KR" altLang="en-US"/>
          </a:p>
        </p:txBody>
      </p:sp>
      <p:sp>
        <p:nvSpPr>
          <p:cNvPr id="6" name="부제목 6"/>
          <p:cNvSpPr txBox="1"/>
          <p:nvPr/>
        </p:nvSpPr>
        <p:spPr bwMode="auto">
          <a:xfrm>
            <a:off x="182997" y="5830144"/>
            <a:ext cx="398991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defTabSz="914400" rtl="0" eaLnBrk="0" latinLnBrk="1" hangingPunct="0"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algn="l" defTabSz="914400">
              <a:spcBef>
                <a:spcPct val="20000"/>
              </a:spcBef>
              <a:buFont typeface="Arial" panose="020B0604020202020204" pitchFamily="34" charset="0"/>
              <a:buNone/>
              <a:defRPr kumimoji="1" sz="1800" b="0" i="0" normalizeH="0" noProof="0">
                <a:solidFill>
                  <a:srgbClr val="000000"/>
                </a:solidFill>
                <a:uLnTx/>
                <a:uFillTx/>
                <a:latin typeface="굴림" pitchFamily="50" charset="-127"/>
                <a:ea typeface="굴림" pitchFamily="50" charset="-127"/>
                <a:cs typeface="+mn-cs"/>
              </a:defRPr>
            </a:pPr>
            <a:r>
              <a:rPr kumimoji="1" lang="ko-KR" altLang="en-US" sz="1200" b="1" i="0" normalizeH="0" noProof="0" dirty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소프트캠프㈜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marL="0" algn="l" defTabSz="914400">
              <a:spcBef>
                <a:spcPct val="20000"/>
              </a:spcBef>
              <a:buFont typeface="Arial" panose="020B0604020202020204" pitchFamily="34" charset="0"/>
              <a:buNone/>
              <a:defRPr kumimoji="1" sz="1800" b="0" i="0" normalizeH="0" noProof="0">
                <a:solidFill>
                  <a:srgbClr val="000000"/>
                </a:solidFill>
                <a:uLnTx/>
                <a:uFillTx/>
                <a:latin typeface="굴림" pitchFamily="50" charset="-127"/>
                <a:ea typeface="굴림" pitchFamily="50" charset="-127"/>
                <a:cs typeface="+mn-cs"/>
              </a:defRPr>
            </a:pPr>
            <a:r>
              <a:rPr kumimoji="1" lang="en-US" altLang="ko-KR" sz="900" b="1" i="0" normalizeH="0" noProof="0" dirty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13840 </a:t>
            </a:r>
            <a:r>
              <a:rPr kumimoji="1" lang="ko-KR" altLang="en-US" sz="900" b="1" i="0" normalizeH="0" noProof="0" dirty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경기 과천시 과천대로</a:t>
            </a:r>
            <a:r>
              <a:rPr kumimoji="1" lang="en-US" altLang="ko-KR" sz="900" b="1" i="0" normalizeH="0" noProof="0" dirty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7</a:t>
            </a:r>
            <a:r>
              <a:rPr kumimoji="1" lang="ko-KR" altLang="en-US" sz="900" b="1" i="0" normalizeH="0" noProof="0" dirty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나길 </a:t>
            </a:r>
            <a:r>
              <a:rPr kumimoji="1" lang="en-US" altLang="ko-KR" sz="900" b="1" i="0" normalizeH="0" noProof="0" dirty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9(</a:t>
            </a:r>
            <a:r>
              <a:rPr kumimoji="1" lang="ko-KR" altLang="en-US" sz="900" b="1" i="0" normalizeH="0" noProof="0" dirty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갈현동</a:t>
            </a:r>
            <a:r>
              <a:rPr kumimoji="1" lang="en-US" altLang="ko-KR" sz="900" b="1" i="0" normalizeH="0" noProof="0" dirty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), 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DX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타워 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3-5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층</a:t>
            </a:r>
            <a:endParaRPr kumimoji="1" lang="en-US" altLang="ko-KR" sz="900" b="1" i="0" normalizeH="0" noProof="0" dirty="0"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ea typeface="+mn-ea"/>
            </a:endParaRPr>
          </a:p>
          <a:p>
            <a:pPr marL="0" algn="l" defTabSz="914400">
              <a:spcBef>
                <a:spcPct val="20000"/>
              </a:spcBef>
              <a:buFont typeface="Arial" panose="020B0604020202020204" pitchFamily="34" charset="0"/>
              <a:buNone/>
              <a:defRPr kumimoji="1" sz="1800" b="0" i="0" normalizeH="0" noProof="0">
                <a:solidFill>
                  <a:srgbClr val="000000"/>
                </a:solidFill>
                <a:uLnTx/>
                <a:uFillTx/>
                <a:latin typeface="굴림" pitchFamily="50" charset="-127"/>
                <a:ea typeface="굴림" pitchFamily="50" charset="-127"/>
                <a:cs typeface="+mn-cs"/>
              </a:defRPr>
            </a:pPr>
            <a:r>
              <a:rPr kumimoji="1" lang="en-US" altLang="ko-KR" sz="900" b="1" i="0" normalizeH="0" noProof="0" dirty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Tel. 1644-9366  Fax.  02-2219-2599</a:t>
            </a:r>
          </a:p>
          <a:p>
            <a:pPr marL="0" algn="l" defTabSz="914400">
              <a:spcBef>
                <a:spcPct val="20000"/>
              </a:spcBef>
              <a:buFont typeface="Arial" panose="020B0604020202020204" pitchFamily="34" charset="0"/>
              <a:buNone/>
              <a:defRPr kumimoji="1" sz="1800" b="0" i="0" normalizeH="0" noProof="0">
                <a:solidFill>
                  <a:srgbClr val="000000"/>
                </a:solidFill>
                <a:uLnTx/>
                <a:uFillTx/>
                <a:latin typeface="굴림" pitchFamily="50" charset="-127"/>
                <a:ea typeface="굴림" pitchFamily="50" charset="-127"/>
                <a:cs typeface="+mn-cs"/>
              </a:defRPr>
            </a:pPr>
            <a:r>
              <a:rPr kumimoji="1" lang="en-US" altLang="ko-KR" sz="900" b="1" i="0" normalizeH="0" noProof="0" dirty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ea typeface="+mn-ea"/>
              </a:rPr>
              <a:t>Homepage. http://www.softcamp.co.kr</a:t>
            </a:r>
          </a:p>
        </p:txBody>
      </p:sp>
    </p:spTree>
    <p:extLst>
      <p:ext uri="{BB962C8B-B14F-4D97-AF65-F5344CB8AC3E}">
        <p14:creationId xmlns:p14="http://schemas.microsoft.com/office/powerpoint/2010/main" val="29457040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j-cs"/>
                <a:sym typeface="Wingdings" charset="2"/>
              </a:defRPr>
            </a:pPr>
            <a:r>
              <a:rPr kumimoji="0" lang="ko-KR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j-cs"/>
                <a:sym typeface="Wingdings" charset="2"/>
              </a:rPr>
              <a:t>승인 반출 시스템 결재자 가이드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250922" y="980728"/>
            <a:ext cx="5159778" cy="5688633"/>
          </a:xfrm>
        </p:spPr>
        <p:txBody>
          <a:bodyPr/>
          <a:lstStyle/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eriod"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접속 방법</a:t>
            </a:r>
            <a:endParaRPr lang="en-US" altLang="ko-KR"/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eriod"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메인 화면</a:t>
            </a:r>
            <a:endParaRPr lang="en-US" altLang="ko-KR"/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eriod"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대기</a:t>
            </a:r>
            <a:endParaRPr lang="en-US" altLang="ko-KR"/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eriod"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완료</a:t>
            </a:r>
            <a:endParaRPr lang="en-US" altLang="ko-KR"/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eriod"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반려</a:t>
            </a:r>
            <a:endParaRPr lang="en-US" altLang="ko-KR"/>
          </a:p>
          <a:p>
            <a:pPr marL="342900" marR="0" lvl="0" indent="-34290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AutoNum type="arabicPeriod"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ko-KR" altLang="en-US" sz="1800" b="0" i="0" u="none" strike="noStrike" kern="1200" cap="none" spc="0" normalizeH="0" baseline="0" noProof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대결자 관리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12452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1.1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문서보안 트레이 아이콘 연동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1.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접속 방법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문서보안 트레이 아이콘          우클릭 메뉴의 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승인반출시스템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“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항목을 통해 접속 가능</a:t>
            </a:r>
            <a:endParaRPr lang="en-US" altLang="ko-KR" sz="1200">
              <a:solidFill>
                <a:prstClr val="black"/>
              </a:solidFill>
            </a:endParaRPr>
          </a:p>
        </p:txBody>
      </p:sp>
      <p:sp>
        <p:nvSpPr>
          <p:cNvPr id="11" name="굽은 화살표 10"/>
          <p:cNvSpPr/>
          <p:nvPr/>
        </p:nvSpPr>
        <p:spPr>
          <a:xfrm rot="10800000" flipV="1">
            <a:off x="6323540" y="3684160"/>
            <a:ext cx="1152128" cy="1096556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603" y="4627830"/>
            <a:ext cx="1268837" cy="1803394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 bwMode="auto">
          <a:xfrm>
            <a:off x="6997940" y="464307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24" y="1355014"/>
            <a:ext cx="209550" cy="2095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0" y="1564564"/>
            <a:ext cx="5655109" cy="35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03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6" y="1436089"/>
            <a:ext cx="6302029" cy="390065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2.1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메인 화면 메뉴 설명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2.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메인 화면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4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메인 화면으로 이동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로그인 사용자 접속 정보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사용자 이름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소속 회사 이름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진행중인 후결 건수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로그아웃 메뉴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결재자 메뉴 리스트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결재 대기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결재 완료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결재 반려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대결자 관리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최근 공지사항 리스트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자주하는 질문 리스트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최근 대기중인 결재 리스트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more :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결재 대기 리스트로 이동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제목 클릭 </a:t>
            </a: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내용 확인 페이지로 이동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7.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최근 결재 완료</a:t>
            </a: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반려 리스트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more :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결재 완료 리스트로 이동</a:t>
            </a:r>
            <a:endParaRPr lang="en-US" altLang="ko-KR" sz="10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제목 클릭 </a:t>
            </a:r>
            <a:r>
              <a:rPr kumimoji="0" lang="en-US" altLang="ko-KR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10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내용 확인 페이지로 이동</a:t>
            </a:r>
            <a:endParaRPr lang="en-US" altLang="ko-KR" sz="1000"/>
          </a:p>
        </p:txBody>
      </p:sp>
      <p:sp>
        <p:nvSpPr>
          <p:cNvPr id="9" name="타원 8"/>
          <p:cNvSpPr/>
          <p:nvPr/>
        </p:nvSpPr>
        <p:spPr bwMode="auto">
          <a:xfrm>
            <a:off x="5922356" y="135582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332405" y="21308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dirty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332404" y="39330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dirty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1621753" y="37170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1" lang="en-US" altLang="ko-KR" sz="100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4214041" y="372534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1" lang="en-US" altLang="ko-KR" sz="100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4214040" y="441854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1" lang="en-US" altLang="ko-KR" sz="100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1621753" y="44230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633535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4" y="1318738"/>
            <a:ext cx="6218811" cy="334955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3.1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대기 리스트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3.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대기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5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대기 목록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결재번호 및 제목 클릭으로 내용 확인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가능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기간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유형 별 검색 가능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검색 항목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제목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반출처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작성자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결재자</a:t>
            </a:r>
            <a:endParaRPr lang="en-US" altLang="ko-KR" sz="100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712641" y="247432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798217" y="182625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712640" y="180916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65591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740902"/>
            <a:ext cx="5794672" cy="386311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3.2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대기 내용 확인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3.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대기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6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대기 내용 확인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첨부 파일 다운로드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원본 파일이 다운로드됨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승인 버튼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팝업 화면 생성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반려 버튼</a:t>
            </a:r>
            <a:endParaRPr lang="en-US" altLang="ko-KR" sz="120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팝업 화면 생성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대기 리스트로 이동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알림 메시지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글 내용 보기 버튼으로 내용 확인 가능</a:t>
            </a:r>
            <a:endParaRPr lang="en-US" altLang="ko-KR" sz="1000">
              <a:solidFill>
                <a:prstClr val="black"/>
              </a:solidFill>
            </a:endParaRPr>
          </a:p>
        </p:txBody>
      </p:sp>
      <p:sp>
        <p:nvSpPr>
          <p:cNvPr id="9" name="굽은 화살표 8"/>
          <p:cNvSpPr/>
          <p:nvPr/>
        </p:nvSpPr>
        <p:spPr>
          <a:xfrm rot="10800000" flipV="1">
            <a:off x="6323540" y="3875054"/>
            <a:ext cx="1152128" cy="1096556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2432720" y="174861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457056" y="429309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5259577" y="558006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5609640" y="558006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6027252" y="558006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05" y="4725144"/>
            <a:ext cx="2638264" cy="1396728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 bwMode="auto">
          <a:xfrm>
            <a:off x="7617296" y="586071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61030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126845" cy="4174604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3.3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승인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3.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대기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7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승인 의견 입력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최대 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1000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자까지 입력 가능</a:t>
            </a:r>
            <a:endParaRPr lang="en-US" altLang="ko-KR" sz="100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승인 완료</a:t>
            </a:r>
            <a:endParaRPr lang="en-US" altLang="ko-KR" sz="120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작성자에게 결재 완료 알림 전달</a:t>
            </a:r>
            <a:endParaRPr lang="en-US" altLang="ko-KR" sz="1000"/>
          </a:p>
        </p:txBody>
      </p:sp>
      <p:sp>
        <p:nvSpPr>
          <p:cNvPr id="10" name="오른쪽 화살표 9"/>
          <p:cNvSpPr/>
          <p:nvPr/>
        </p:nvSpPr>
        <p:spPr>
          <a:xfrm>
            <a:off x="3944888" y="4168369"/>
            <a:ext cx="2849709" cy="21602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9" name="타원 8"/>
          <p:cNvSpPr/>
          <p:nvPr/>
        </p:nvSpPr>
        <p:spPr bwMode="auto">
          <a:xfrm>
            <a:off x="2792760" y="149955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6728455" y="367512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1" lang="en-US" altLang="ko-KR" sz="1000" ker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97" y="3860263"/>
            <a:ext cx="18288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273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27" y="1340768"/>
            <a:ext cx="6134242" cy="417153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3.4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반려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3.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대기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(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계속</a:t>
            </a: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)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8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반려 의견 입력</a:t>
            </a:r>
            <a:endParaRPr lang="en-US" altLang="ko-KR" sz="1200"/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최대 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1000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자까지 입력 가능</a:t>
            </a:r>
            <a:endParaRPr lang="en-US" altLang="ko-KR" sz="100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반려 완료</a:t>
            </a:r>
            <a:endParaRPr lang="en-US" altLang="ko-KR" sz="1200">
              <a:solidFill>
                <a:prstClr val="black"/>
              </a:solidFill>
            </a:endParaRPr>
          </a:p>
          <a:p>
            <a:pPr marL="0" indent="0" algn="l" defTabSz="914400">
              <a:spcBef>
                <a:spcPct val="2000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작성자에게 결재 반려 알림 전달</a:t>
            </a:r>
            <a:endParaRPr lang="en-US" altLang="ko-KR" sz="1000"/>
          </a:p>
        </p:txBody>
      </p:sp>
      <p:sp>
        <p:nvSpPr>
          <p:cNvPr id="10" name="타원 9"/>
          <p:cNvSpPr/>
          <p:nvPr/>
        </p:nvSpPr>
        <p:spPr bwMode="auto">
          <a:xfrm>
            <a:off x="2792760" y="155679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 dirty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1" name="오른쪽 화살표 10"/>
          <p:cNvSpPr/>
          <p:nvPr/>
        </p:nvSpPr>
        <p:spPr>
          <a:xfrm>
            <a:off x="3944888" y="4149080"/>
            <a:ext cx="2847068" cy="21602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 bwMode="auto">
          <a:xfrm>
            <a:off x="6734321" y="35010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1" lang="en-US" altLang="ko-KR" sz="1000" ker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311" y="3740296"/>
            <a:ext cx="18383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281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7" y="1339199"/>
            <a:ext cx="6167115" cy="3454326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defRPr>
            </a:pPr>
            <a:r>
              <a:rPr kumimoji="0" lang="en-US" altLang="ko-KR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4.1 </a:t>
            </a:r>
            <a:r>
              <a:rPr kumimoji="0" lang="ko-KR" altLang="en-US" sz="11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  <a:sym typeface="Wingdings" charset="2"/>
              </a:rPr>
              <a:t>결재 완료 리스트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en-US" altLang="ko-KR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4. </a:t>
            </a:r>
            <a:r>
              <a:rPr kumimoji="0" lang="ko-KR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결재 완료</a:t>
            </a:r>
            <a:endParaRPr lang="ko-KR" altLang="en-US" sz="18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algn="ctr" defTabSz="914400"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77CDBBD9-D764-41E5-8D5B-1351AB628C46}" type="slidenum">
              <a:rPr kumimoji="0" lang="ko-KR" altLang="en-US" sz="1000" b="0" i="0" kern="1200" normalizeH="0" noProof="0" smtClean="0">
                <a:solidFill>
                  <a:srgbClr val="898989"/>
                </a:solidFill>
                <a:uLnTx/>
                <a:uFillTx/>
                <a:latin typeface="+mn-lt"/>
                <a:ea typeface="+mn-ea"/>
                <a:cs typeface="+mn-cs"/>
              </a:rPr>
              <a:t>9</a:t>
            </a:fld>
            <a:endParaRPr lang="ko-KR" altLang="en-US"/>
          </a:p>
        </p:txBody>
      </p:sp>
      <p:sp>
        <p:nvSpPr>
          <p:cNvPr id="8" name="내용 개체 틀 3"/>
          <p:cNvSpPr txBox="1"/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 완료 목록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결재번호 및 제목 클릭으로 내용 확인</a:t>
            </a: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가능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기간</a:t>
            </a: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유형 별 검색 가능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2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검색 항목</a:t>
            </a:r>
            <a:endParaRPr lang="en-US" altLang="ko-KR" sz="12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제목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반출처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작성자</a:t>
            </a:r>
            <a:endParaRPr lang="en-US" altLang="ko-KR" sz="1000">
              <a:solidFill>
                <a:prstClr val="black"/>
              </a:solidFill>
            </a:endParaRPr>
          </a:p>
          <a:p>
            <a:pPr marL="0" lvl="0" indent="0" algn="l" defTabSz="914400">
              <a:spcBef>
                <a:spcPct val="0"/>
              </a:spcBef>
              <a:buNone/>
              <a:defRPr kumimoji="0" sz="32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  • </a:t>
            </a:r>
            <a:r>
              <a:rPr kumimoji="0" lang="ko-KR" altLang="en-US" sz="1000" b="0" i="0" kern="1200" normalizeH="0" noProof="0">
                <a:solidFill>
                  <a:prstClr val="black"/>
                </a:solidFill>
                <a:uLnTx/>
                <a:uFillTx/>
                <a:latin typeface="+mn-lt"/>
                <a:ea typeface="+mn-ea"/>
                <a:cs typeface="+mn-cs"/>
              </a:rPr>
              <a:t>결재자</a:t>
            </a:r>
            <a:endParaRPr lang="en-US" altLang="ko-KR" sz="100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48945" y="242088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726209" y="18816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48944" y="188117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>
            <a:defPPr>
              <a:defRPr lang="ko-KR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ko-KR" sz="1000" b="0" i="0" kern="0" normalizeH="0" noProof="0"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532435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8745"/>
  <p:tag name="AS_OS" val="Microsoft Windows NT 6.2.9200.0"/>
  <p:tag name="AS_RELEASE_DATE" val="2019.10.14"/>
  <p:tag name="AS_TITLE" val="Aspose.Slides for .NET 2.0"/>
  <p:tag name="AS_VERSION" val="19.10"/>
</p:tagLst>
</file>

<file path=ppt/theme/theme1.xml><?xml version="1.0" encoding="utf-8"?>
<a:theme xmlns:a="http://schemas.openxmlformats.org/drawingml/2006/main" name="softca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771</Words>
  <Application>Microsoft Office PowerPoint</Application>
  <PresentationFormat>A4 용지(210x297mm)</PresentationFormat>
  <Paragraphs>195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다음_Regular</vt:lpstr>
      <vt:lpstr>맑은 고딕</vt:lpstr>
      <vt:lpstr>Arial</vt:lpstr>
      <vt:lpstr>softcamp</vt:lpstr>
      <vt:lpstr>승인 반출 시스템 결재자 가이드</vt:lpstr>
      <vt:lpstr>승인 반출 시스템 결재자 가이드</vt:lpstr>
      <vt:lpstr>1.1 문서보안 트레이 아이콘 연동</vt:lpstr>
      <vt:lpstr>2.1 메인 화면 메뉴 설명</vt:lpstr>
      <vt:lpstr>3.1 결재 대기 리스트</vt:lpstr>
      <vt:lpstr>3.2 결재 대기 내용 확인</vt:lpstr>
      <vt:lpstr>3.3 결재 승인</vt:lpstr>
      <vt:lpstr>3.4 결재 반려</vt:lpstr>
      <vt:lpstr>4.1 결재 완료 리스트</vt:lpstr>
      <vt:lpstr>4.2 결재 완료 내용 확인</vt:lpstr>
      <vt:lpstr>5.1 결재 반려 리스트</vt:lpstr>
      <vt:lpstr>5.2 결재 반려 내용 확인</vt:lpstr>
      <vt:lpstr>6.1 대결자 관리 리스트</vt:lpstr>
      <vt:lpstr>6.2 대결자 등록</vt:lpstr>
      <vt:lpstr>6.3 대결자 선택</vt:lpstr>
      <vt:lpstr>6.4 대결자 등록 완료</vt:lpstr>
      <vt:lpstr>6.5 대결 내용 확인 및 대결 취소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승인 반출 시스템 결재자 가이드</dc:title>
  <cp:lastModifiedBy>이 하영</cp:lastModifiedBy>
  <cp:revision>12</cp:revision>
  <cp:lastPrinted>2020-02-10T17:54:31Z</cp:lastPrinted>
  <dcterms:created xsi:type="dcterms:W3CDTF">2020-02-10T08:54:31Z</dcterms:created>
  <dcterms:modified xsi:type="dcterms:W3CDTF">2025-09-18T07:34:04Z</dcterms:modified>
</cp:coreProperties>
</file>